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0" d="100"/>
          <a:sy n="80" d="100"/>
        </p:scale>
        <p:origin x="72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6D70A-6E57-436D-92E6-322AA80AC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9A3AFB-2089-4A4B-8A8F-D1803E4068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F4C88-843A-4A8B-9BA2-7772A345B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EF1A-2B2E-45D3-95B7-39273007B5B0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C725B-FDF2-48D4-9FCE-FE324907E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A796C-7257-4429-AC78-9350C6E6B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89D6-3962-4097-B21F-2C6751DB7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40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7DB93-1137-4A9F-B267-CC9DEDF27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0E7755-872C-4D35-B887-29BA2D468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CF282-4C85-42AC-8030-7BD03BB28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EF1A-2B2E-45D3-95B7-39273007B5B0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38208-1322-46D5-85AA-DAC439591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7498B-E586-4E28-A5DF-660AF17FD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89D6-3962-4097-B21F-2C6751DB7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74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6F2EC6-5C11-4410-90F0-C9437EEC5E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24C031-8095-4E37-A2B4-BF36469D79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3B1FA-273B-4462-8BA1-6AF049A73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EF1A-2B2E-45D3-95B7-39273007B5B0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8B2E9-5798-4496-9F7B-E50128192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88C19-C2D7-499F-9765-B0A3DF1E1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89D6-3962-4097-B21F-2C6751DB7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89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E1943-A2F8-4179-8A4F-D5C80DE03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5BE7C-7B74-4B0B-8714-04E9E3AFF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50937-2A71-4E75-B050-F5AF4F968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EF1A-2B2E-45D3-95B7-39273007B5B0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FC7F9-F27F-4858-96A2-3D56CC502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33329-AAB2-4D34-B235-B8911D3AB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89D6-3962-4097-B21F-2C6751DB7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14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88042-B06A-450A-9023-507F2DC50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437DE-F7D3-4232-AC4D-3F66E0360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40A7E-2E14-4651-925A-8F2B71A85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EF1A-2B2E-45D3-95B7-39273007B5B0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8CF63-D600-4D05-8319-F4A298B84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3D094-388C-4E07-A0D4-A2A9181C8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89D6-3962-4097-B21F-2C6751DB7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56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55B16-3F9B-4EAC-9016-982205B5F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AA3E6-4D18-4257-934E-7774457508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D20BDF-0A16-4F93-BAAE-03A715F18A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238A02-E4C7-4F31-8CC2-D322093F2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EF1A-2B2E-45D3-95B7-39273007B5B0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3A650-E6BF-4268-AA8C-2166447EA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B0EAD5-2339-4624-97D2-A221C55A0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89D6-3962-4097-B21F-2C6751DB7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89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E3B1B-2ACF-4E77-91DC-8F9A7D896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57063C-F949-424E-A194-09F076211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8EB67B-567E-4730-9931-B438212BF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D15F6E-24A6-4F9B-901B-0D6386CDFA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8A7146-8E85-4464-AF46-CA6513DA0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3A8481-C403-4EFD-8CF5-AE04FDE11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EF1A-2B2E-45D3-95B7-39273007B5B0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3F8E6E-68E0-45E0-9A0F-EF5CDC7BE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596569-F132-42B9-AC9C-055B8DEA4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89D6-3962-4097-B21F-2C6751DB7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503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4AB59-9D63-4F7B-B677-0F36D6856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1CDAB4-3B7C-4F82-B718-8EB0258C1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EF1A-2B2E-45D3-95B7-39273007B5B0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0303E3-13AE-4053-B7B9-4FEB898B7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90BC14-4C3E-418D-A02D-EB89F9EEE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89D6-3962-4097-B21F-2C6751DB7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98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D3BB59-F542-4488-AE2F-D41AD1E07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EF1A-2B2E-45D3-95B7-39273007B5B0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F68789-C5D6-47FA-A9F5-FEA5957F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AA559-12B0-4C59-9BF9-B84B45161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89D6-3962-4097-B21F-2C6751DB7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3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6E8AB-1895-43E5-BB2B-1ECDEF839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FAE2C-9C32-4664-B87B-F6DE7E5F0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E510D0-6570-4C18-9FE6-66C3C423AF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3FE0E-9620-4727-9D32-35A1E7A48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EF1A-2B2E-45D3-95B7-39273007B5B0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223B34-769F-4DBC-A27F-3611A5CF0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326C39-D676-4B64-BFC7-BDBFAC466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89D6-3962-4097-B21F-2C6751DB7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74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F2631-9310-42E8-978D-A9E12434F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ECF2FF-D926-4DB1-9F10-0DF5FEB420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9C3836-4CFA-4E2F-8A0C-A2DAA96FD9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8FE873-4B57-4C55-9350-50B358412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EF1A-2B2E-45D3-95B7-39273007B5B0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4DBB76-D7CB-455E-AD35-DE0AD6415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F60E8A-DBFA-4C55-9953-F26B936B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89D6-3962-4097-B21F-2C6751DB7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9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404959-02EE-489F-823B-D4D669A38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254EC0-458C-4B04-A566-9FC77763A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61881-A95D-4BB8-8DC8-65BD1C273F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CEF1A-2B2E-45D3-95B7-39273007B5B0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95947-A930-4C67-A102-83CCB8DE06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3750D-3842-4008-B05A-B57E0429E3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A89D6-3962-4097-B21F-2C6751DB7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03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4510A9-6CEC-4DBA-94F1-0D8E61CA3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13604"/>
            <a:ext cx="12191999" cy="483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887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A1F31B-89FC-457A-B269-0E4041955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2675" y="57425"/>
            <a:ext cx="7610475" cy="673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46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Franklin Baer</dc:creator>
  <cp:lastModifiedBy>Franklin</cp:lastModifiedBy>
  <cp:revision>4</cp:revision>
  <dcterms:created xsi:type="dcterms:W3CDTF">2022-01-24T17:30:24Z</dcterms:created>
  <dcterms:modified xsi:type="dcterms:W3CDTF">2022-02-10T14:54:36Z</dcterms:modified>
</cp:coreProperties>
</file>