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1" y="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219200"/>
            <a:ext cx="5410200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Pictures Contributed </a:t>
            </a:r>
            <a:br>
              <a:rPr lang="en-US" sz="2800" dirty="0"/>
            </a:br>
            <a:r>
              <a:rPr lang="en-US" sz="2800" dirty="0"/>
              <a:t>by Dr. </a:t>
            </a:r>
            <a:r>
              <a:rPr lang="en-US" sz="2800" dirty="0" err="1"/>
              <a:t>Sambe</a:t>
            </a:r>
            <a:r>
              <a:rPr lang="en-US" sz="2800" dirty="0"/>
              <a:t> </a:t>
            </a:r>
            <a:r>
              <a:rPr lang="en-US" sz="2800" dirty="0" err="1"/>
              <a:t>Duale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514600"/>
            <a:ext cx="7543800" cy="1905000"/>
          </a:xfrm>
        </p:spPr>
        <p:txBody>
          <a:bodyPr>
            <a:noAutofit/>
          </a:bodyPr>
          <a:lstStyle/>
          <a:p>
            <a:r>
              <a:rPr lang="en-US" sz="1600" dirty="0"/>
              <a:t>Note: Dr. </a:t>
            </a:r>
            <a:r>
              <a:rPr lang="en-US" sz="1600" dirty="0" err="1"/>
              <a:t>Sambe</a:t>
            </a:r>
            <a:r>
              <a:rPr lang="en-US" sz="1600" dirty="0"/>
              <a:t> </a:t>
            </a:r>
            <a:r>
              <a:rPr lang="en-US" sz="1600" dirty="0" err="1"/>
              <a:t>Duale</a:t>
            </a:r>
            <a:r>
              <a:rPr lang="en-US" sz="1600" dirty="0"/>
              <a:t> was a Medical Director of </a:t>
            </a:r>
            <a:r>
              <a:rPr lang="en-US" sz="1600" dirty="0" err="1"/>
              <a:t>Karawa</a:t>
            </a:r>
            <a:r>
              <a:rPr lang="en-US" sz="1600" dirty="0"/>
              <a:t> Health Zone at the beginning of the SANRU I project. At that time M. </a:t>
            </a:r>
            <a:r>
              <a:rPr lang="en-US" sz="1600" dirty="0" err="1"/>
              <a:t>Nlaba</a:t>
            </a:r>
            <a:r>
              <a:rPr lang="en-US" sz="1600" dirty="0"/>
              <a:t> </a:t>
            </a:r>
            <a:r>
              <a:rPr lang="en-US" sz="1600" dirty="0" err="1"/>
              <a:t>Nsona</a:t>
            </a:r>
            <a:r>
              <a:rPr lang="en-US" sz="1600" dirty="0"/>
              <a:t> was the SANRU Project Director, Dr. Miatudila </a:t>
            </a:r>
            <a:r>
              <a:rPr lang="en-US" sz="1600" dirty="0" err="1"/>
              <a:t>Malonga</a:t>
            </a:r>
            <a:r>
              <a:rPr lang="en-US" sz="1600" dirty="0"/>
              <a:t> was the MOH representative, and Dr. Franklin Baer was the Project Manager. Dr. </a:t>
            </a:r>
            <a:r>
              <a:rPr lang="en-US" sz="1600" dirty="0" err="1"/>
              <a:t>Duale</a:t>
            </a:r>
            <a:r>
              <a:rPr lang="en-US" sz="1600" dirty="0"/>
              <a:t> moved from </a:t>
            </a:r>
            <a:r>
              <a:rPr lang="en-US" sz="1600" dirty="0" err="1"/>
              <a:t>Karawa</a:t>
            </a:r>
            <a:r>
              <a:rPr lang="en-US" sz="1600" dirty="0"/>
              <a:t> to Kinshasa to become the Technical Director of the Supervision Division of the SANRU I project. Upon the retirement of M. </a:t>
            </a:r>
            <a:r>
              <a:rPr lang="en-US" sz="1600" dirty="0" err="1"/>
              <a:t>Nlba</a:t>
            </a:r>
            <a:r>
              <a:rPr lang="en-US" sz="1600" dirty="0"/>
              <a:t> </a:t>
            </a:r>
            <a:r>
              <a:rPr lang="en-US" sz="1600" dirty="0" err="1"/>
              <a:t>Nsona</a:t>
            </a:r>
            <a:r>
              <a:rPr lang="en-US" sz="1600" dirty="0"/>
              <a:t> in 1985, Dr. </a:t>
            </a:r>
            <a:r>
              <a:rPr lang="en-US" sz="1600" dirty="0" err="1"/>
              <a:t>Duale</a:t>
            </a:r>
            <a:r>
              <a:rPr lang="en-US" sz="1600" dirty="0"/>
              <a:t> became the Director of the SANRU II Project with Dr. </a:t>
            </a:r>
            <a:r>
              <a:rPr lang="en-US" sz="1600" dirty="0" err="1"/>
              <a:t>Kalambay</a:t>
            </a:r>
            <a:r>
              <a:rPr lang="en-US" sz="1600" dirty="0"/>
              <a:t> </a:t>
            </a:r>
            <a:r>
              <a:rPr lang="en-US" sz="1600" dirty="0" err="1"/>
              <a:t>Kalula</a:t>
            </a:r>
            <a:r>
              <a:rPr lang="en-US" sz="1600" dirty="0"/>
              <a:t> as the MOH representative and Dr. Franklin Baer continuing as Project Manager.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19600"/>
            <a:ext cx="1581150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716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Taking Stocks of PHC Implementation</a:t>
            </a:r>
          </a:p>
        </p:txBody>
      </p:sp>
      <p:pic>
        <p:nvPicPr>
          <p:cNvPr id="5" name="Picture Placeholder 4" descr="Dr Duale ( Dir SANRU) and Dr Luvivila (SG MOH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Dr. </a:t>
            </a:r>
            <a:r>
              <a:rPr lang="en-US" dirty="0" err="1"/>
              <a:t>Duale</a:t>
            </a:r>
            <a:r>
              <a:rPr lang="en-US" dirty="0"/>
              <a:t>, SANRU Project Director having a chat with Dr. </a:t>
            </a:r>
            <a:r>
              <a:rPr lang="en-US" dirty="0" err="1"/>
              <a:t>Luvivila</a:t>
            </a:r>
            <a:r>
              <a:rPr lang="en-US" dirty="0"/>
              <a:t>, Secretary General, Ministry of Health,  Kinshasa, Zaire.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Post-Graduate Public Health Training</a:t>
            </a:r>
          </a:p>
        </p:txBody>
      </p:sp>
      <p:pic>
        <p:nvPicPr>
          <p:cNvPr id="6" name="Picture Placeholder 5" descr="Harrop (US Amb) - Chandler (USAID Dir) recognition award of po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 </a:t>
            </a:r>
            <a:r>
              <a:rPr lang="en-US" dirty="0" err="1"/>
              <a:t>Duale</a:t>
            </a:r>
            <a:r>
              <a:rPr lang="en-US" dirty="0"/>
              <a:t> of SANRU  receiving a certificate from Dennis Chandler, USAID Mission Director , in the presence of  US Ambassador William  </a:t>
            </a:r>
            <a:r>
              <a:rPr lang="en-US" dirty="0" err="1"/>
              <a:t>Harrop</a:t>
            </a:r>
            <a:r>
              <a:rPr lang="en-US" dirty="0"/>
              <a:t> during  an award ceremony to recognize  Zairian participants  of the USAID-funded  Post-graduate Training Program.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Health Planning and Management </a:t>
            </a:r>
          </a:p>
        </p:txBody>
      </p:sp>
      <p:pic>
        <p:nvPicPr>
          <p:cNvPr id="5" name="Picture Placeholder 4" descr="Health Planning and Management Workshop - SANR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Participants  in a working group session during one of the SANRU-sponsored workshops on  the implementation of  primary health care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Infrastructure Rehabilitation</a:t>
            </a:r>
          </a:p>
        </p:txBody>
      </p:sp>
      <p:pic>
        <p:nvPicPr>
          <p:cNvPr id="5" name="Picture Placeholder 4" descr="Infrastructure Rehabilitation_SANRU - ZSR Ikel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Bakaswa</a:t>
            </a:r>
            <a:r>
              <a:rPr lang="en-US" dirty="0"/>
              <a:t>, MCZ of </a:t>
            </a:r>
            <a:r>
              <a:rPr lang="en-US" dirty="0" err="1"/>
              <a:t>Ikela</a:t>
            </a:r>
            <a:r>
              <a:rPr lang="en-US" dirty="0"/>
              <a:t>, proudly presents a building that was rehabilitated with funding from SANRU II Project.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Mobilizing Women for Safe Motherhood</a:t>
            </a:r>
          </a:p>
        </p:txBody>
      </p:sp>
      <p:pic>
        <p:nvPicPr>
          <p:cNvPr id="5" name="Picture Placeholder 4" descr="Mobilizing Protestant Women for Safe Motherhoo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Duale</a:t>
            </a:r>
            <a:r>
              <a:rPr lang="en-US" dirty="0"/>
              <a:t> of SANRU poses with Protestant women leaders after giving  a seminar  on family planning and safe motherhood during   the ECZ  Annual Meeting in 1989.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Supervision </a:t>
            </a:r>
          </a:p>
        </p:txBody>
      </p:sp>
      <p:pic>
        <p:nvPicPr>
          <p:cNvPr id="5" name="Picture Placeholder 4" descr="North Ubangi Medical Officer with  Bosobolo Health Zone Central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2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 Medical Inspector of the North Ubangi District poses with  staff of the Central  Office of the </a:t>
            </a:r>
            <a:r>
              <a:rPr lang="en-US" dirty="0" err="1"/>
              <a:t>Bosobolo</a:t>
            </a:r>
            <a:r>
              <a:rPr lang="en-US" dirty="0"/>
              <a:t> Health Zone.  The </a:t>
            </a:r>
            <a:r>
              <a:rPr lang="en-US" dirty="0" err="1"/>
              <a:t>supersion</a:t>
            </a:r>
            <a:r>
              <a:rPr lang="en-US" dirty="0"/>
              <a:t> was made possible with funding from SANRU (1987)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MOH and USAID Partnership</a:t>
            </a:r>
          </a:p>
        </p:txBody>
      </p:sp>
      <p:pic>
        <p:nvPicPr>
          <p:cNvPr id="5" name="Picture Placeholder 4" descr="Prof Kaba-Richard Thornt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Prof. </a:t>
            </a:r>
            <a:r>
              <a:rPr lang="en-US" dirty="0" err="1"/>
              <a:t>Kaba</a:t>
            </a:r>
            <a:r>
              <a:rPr lang="en-US" dirty="0"/>
              <a:t> </a:t>
            </a:r>
            <a:r>
              <a:rPr lang="en-US" dirty="0" err="1"/>
              <a:t>Sengele</a:t>
            </a:r>
            <a:r>
              <a:rPr lang="en-US" dirty="0"/>
              <a:t>, Minister of Health, and Richard Thornton, Chief USAID Health Office, attend  an Annual SANRU  Conference  (1982?)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PHC Continuing Education</a:t>
            </a:r>
          </a:p>
        </p:txBody>
      </p:sp>
      <p:pic>
        <p:nvPicPr>
          <p:cNvPr id="5" name="Picture Placeholder 4" descr="Training Workshop for Karawa Health Zone Nurs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/>
              <a:t>Karawa</a:t>
            </a:r>
            <a:r>
              <a:rPr lang="en-US" dirty="0"/>
              <a:t> Health Zone Health Center Head Nurses attending a continuing  education workshop. (1987)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Safe Drinking Water</a:t>
            </a:r>
          </a:p>
        </p:txBody>
      </p:sp>
      <p:pic>
        <p:nvPicPr>
          <p:cNvPr id="5" name="Picture Placeholder 4" descr="Water Program _ SANR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protected water source made possible with funding from SANRU in </a:t>
            </a:r>
            <a:r>
              <a:rPr lang="en-US" dirty="0" err="1"/>
              <a:t>Karawa</a:t>
            </a:r>
            <a:r>
              <a:rPr lang="en-US" dirty="0"/>
              <a:t> Health Zone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International Safe Motherhood Conference</a:t>
            </a:r>
          </a:p>
        </p:txBody>
      </p:sp>
      <p:pic>
        <p:nvPicPr>
          <p:cNvPr id="5" name="Picture Placeholder 4" descr="Zaire Participants at 1st International  Safe Motherhood Confe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3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Miatudila</a:t>
            </a:r>
            <a:r>
              <a:rPr lang="en-US" dirty="0"/>
              <a:t> and Dr. </a:t>
            </a:r>
            <a:r>
              <a:rPr lang="en-US" dirty="0" err="1"/>
              <a:t>Duale</a:t>
            </a:r>
            <a:r>
              <a:rPr lang="en-US" dirty="0"/>
              <a:t> of Zaire at the 1987  1</a:t>
            </a:r>
            <a:r>
              <a:rPr lang="en-US" baseline="30000" dirty="0"/>
              <a:t>st</a:t>
            </a:r>
            <a:r>
              <a:rPr lang="en-US" dirty="0"/>
              <a:t> International Conference on Safe Motherhood, Nairobi, Kenya.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SANRU I Review Meeting  in 1982</a:t>
            </a:r>
          </a:p>
        </p:txBody>
      </p:sp>
      <p:pic>
        <p:nvPicPr>
          <p:cNvPr id="5" name="Picture Placeholder 4" descr="A SANRU 1 Review Meetin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 to R : Dr. </a:t>
            </a:r>
            <a:r>
              <a:rPr lang="en-US" dirty="0" err="1"/>
              <a:t>Duale</a:t>
            </a:r>
            <a:r>
              <a:rPr lang="en-US" dirty="0"/>
              <a:t> (MCZ, </a:t>
            </a:r>
            <a:r>
              <a:rPr lang="en-US" dirty="0" err="1"/>
              <a:t>Karawa</a:t>
            </a:r>
            <a:r>
              <a:rPr lang="en-US" dirty="0"/>
              <a:t>), Dr. </a:t>
            </a:r>
            <a:r>
              <a:rPr lang="en-US" dirty="0" err="1"/>
              <a:t>Luvivila</a:t>
            </a:r>
            <a:r>
              <a:rPr lang="en-US" dirty="0"/>
              <a:t> (SG, MOH), Papa </a:t>
            </a:r>
            <a:r>
              <a:rPr lang="en-US" dirty="0" err="1"/>
              <a:t>Nlaba</a:t>
            </a:r>
            <a:r>
              <a:rPr lang="en-US" dirty="0"/>
              <a:t> (Dir, SANRU),  Mr. R. Thornton (</a:t>
            </a:r>
            <a:r>
              <a:rPr lang="en-US" dirty="0" err="1"/>
              <a:t>HPn</a:t>
            </a:r>
            <a:r>
              <a:rPr lang="en-US" dirty="0"/>
              <a:t> Lead, USAID), 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Village Sanitation Program</a:t>
            </a:r>
          </a:p>
        </p:txBody>
      </p:sp>
      <p:pic>
        <p:nvPicPr>
          <p:cNvPr id="5" name="Picture Placeholder 4" descr="Award Ceremony for Village Sanitation Program _ Karawa Health Z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1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SANRU Flag  awarded to  villages with good sanitation and water program in the </a:t>
            </a:r>
            <a:r>
              <a:rPr lang="en-US" dirty="0" err="1"/>
              <a:t>Karawa</a:t>
            </a:r>
            <a:r>
              <a:rPr lang="en-US" dirty="0"/>
              <a:t>  Rural Health Zone . (1983)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SANRU II  Bicycles (1986)</a:t>
            </a:r>
          </a:p>
        </p:txBody>
      </p:sp>
      <p:pic>
        <p:nvPicPr>
          <p:cNvPr id="5" name="Picture Placeholder 4" descr="Bicycles  for Karawa Health Zone Nurs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1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Health Center Chief Nurses  of the KARAWA Health Zone posing with their new  bicycles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Child Growth Monitoring Session</a:t>
            </a:r>
          </a:p>
        </p:txBody>
      </p:sp>
      <p:pic>
        <p:nvPicPr>
          <p:cNvPr id="5" name="Picture Placeholder 4" descr="Child Health in Remote Areas - SANR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A child growth monitoring and immunization session in a remote village in one of the  Rural Health Zones in Zaire.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SANRU II Vehicle</a:t>
            </a:r>
          </a:p>
        </p:txBody>
      </p:sp>
      <p:pic>
        <p:nvPicPr>
          <p:cNvPr id="5" name="Picture Placeholder 4" descr="Child Health in Remote Areas 1 - SANR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A  SANRU II  vehicle is being used by a Health Zone Team to deliver child health services in  remote areas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Field  Visit by  USAID Evaluation Team</a:t>
            </a:r>
          </a:p>
        </p:txBody>
      </p:sp>
      <p:pic>
        <p:nvPicPr>
          <p:cNvPr id="5" name="Picture Placeholder 4" descr="Community Mobilization for USAID Evaluation Team  Karawa Healt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A Community mobilization in the </a:t>
            </a:r>
            <a:r>
              <a:rPr lang="en-US" dirty="0" err="1"/>
              <a:t>Karawa</a:t>
            </a:r>
            <a:r>
              <a:rPr lang="en-US" dirty="0"/>
              <a:t> Health Zone  to  showcase  community-based health activities to a USAID  Evaluation Team of  the SANRU Project. (1986)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Health Leadership Development</a:t>
            </a:r>
          </a:p>
        </p:txBody>
      </p:sp>
      <p:pic>
        <p:nvPicPr>
          <p:cNvPr id="5" name="Picture Placeholder 4" descr="Dr  Kashala ( Dir SPH) and Dr Duale (Dir SANRU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2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Dr. </a:t>
            </a:r>
            <a:r>
              <a:rPr lang="en-US" dirty="0" err="1"/>
              <a:t>Duale</a:t>
            </a:r>
            <a:r>
              <a:rPr lang="en-US" dirty="0"/>
              <a:t>, SANRU  Project Director and Prof. </a:t>
            </a:r>
            <a:r>
              <a:rPr lang="en-US" dirty="0" err="1"/>
              <a:t>Kashala</a:t>
            </a:r>
            <a:r>
              <a:rPr lang="en-US" dirty="0"/>
              <a:t>,  Director of the Kinshasa School of Public Health  having a chat after the official opening of the 1988-1989 Academic Year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Primary Health Care in  Zaire</a:t>
            </a:r>
          </a:p>
        </p:txBody>
      </p:sp>
      <p:pic>
        <p:nvPicPr>
          <p:cNvPr id="5" name="Picture Placeholder 4" descr="Dr  Makamba ( Urban health) and Dr Duale (Rural Health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r="2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 </a:t>
            </a:r>
            <a:r>
              <a:rPr lang="en-US" dirty="0" err="1"/>
              <a:t>Makamba</a:t>
            </a:r>
            <a:r>
              <a:rPr lang="en-US" dirty="0"/>
              <a:t>, Director of </a:t>
            </a:r>
            <a:r>
              <a:rPr lang="en-US" dirty="0" err="1"/>
              <a:t>Sante</a:t>
            </a:r>
            <a:r>
              <a:rPr lang="en-US" dirty="0"/>
              <a:t> pour </a:t>
            </a:r>
            <a:r>
              <a:rPr lang="en-US" dirty="0" err="1"/>
              <a:t>Tous</a:t>
            </a:r>
            <a:r>
              <a:rPr lang="en-US" dirty="0"/>
              <a:t> Project (Urban) and Dr. </a:t>
            </a:r>
            <a:r>
              <a:rPr lang="en-US" dirty="0" err="1"/>
              <a:t>Duale</a:t>
            </a:r>
            <a:r>
              <a:rPr lang="en-US" dirty="0"/>
              <a:t>, Director of SANRU  Project (Rural) represented Zaire at a WHO-convened meeting to review progress in the implementation of primary health care  in Africa. (1989?)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666</Words>
  <Application>Microsoft Office PowerPoint</Application>
  <PresentationFormat>On-screen Show (4:3)</PresentationFormat>
  <Paragraphs>38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Pictures Contributed  by Dr. Sambe Duale</vt:lpstr>
      <vt:lpstr>A SANRU I Review Meeting  in 1982</vt:lpstr>
      <vt:lpstr>Village Sanitation Program</vt:lpstr>
      <vt:lpstr>SANRU II  Bicycles (1986)</vt:lpstr>
      <vt:lpstr>Child Growth Monitoring Session</vt:lpstr>
      <vt:lpstr>SANRU II Vehicle</vt:lpstr>
      <vt:lpstr>Field  Visit by  USAID Evaluation Team</vt:lpstr>
      <vt:lpstr>Public Health Leadership Development</vt:lpstr>
      <vt:lpstr>Primary Health Care in  Zaire</vt:lpstr>
      <vt:lpstr>Taking Stocks of PHC Implementation</vt:lpstr>
      <vt:lpstr>Post-Graduate Public Health Training</vt:lpstr>
      <vt:lpstr>Public Health Planning and Management </vt:lpstr>
      <vt:lpstr>Infrastructure Rehabilitation</vt:lpstr>
      <vt:lpstr>Mobilizing Women for Safe Motherhood</vt:lpstr>
      <vt:lpstr>Supervision </vt:lpstr>
      <vt:lpstr>MOH and USAID Partnership</vt:lpstr>
      <vt:lpstr>PHC Continuing Education</vt:lpstr>
      <vt:lpstr>Safe Drinking Water</vt:lpstr>
      <vt:lpstr>1st International Safe Motherhood Conference</vt:lpstr>
    </vt:vector>
  </TitlesOfParts>
  <Company>Tulane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sduale</dc:creator>
  <cp:lastModifiedBy>Franklin Baer</cp:lastModifiedBy>
  <cp:revision>17</cp:revision>
  <dcterms:created xsi:type="dcterms:W3CDTF">2013-06-26T15:25:09Z</dcterms:created>
  <dcterms:modified xsi:type="dcterms:W3CDTF">2021-09-21T00:48:10Z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1871228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D5.0.8</vt:lpwstr>
  </property>
</Properties>
</file>