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1" r:id="rId3"/>
    <p:sldId id="292" r:id="rId4"/>
    <p:sldId id="293" r:id="rId5"/>
    <p:sldId id="294" r:id="rId6"/>
    <p:sldId id="295" r:id="rId7"/>
    <p:sldId id="296" r:id="rId8"/>
    <p:sldId id="29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610" y="1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0858-68C2-455D-B078-A094A07DB96E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8A6E-8B6E-4283-B8C6-FF3BFC22FC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8012" y="1524000"/>
            <a:ext cx="5486400" cy="947738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Pictures contributed by </a:t>
            </a:r>
            <a:br>
              <a:rPr lang="en-US" sz="2400" dirty="0"/>
            </a:br>
            <a:r>
              <a:rPr lang="en-US" sz="2400" dirty="0" err="1"/>
              <a:t>Kambale</a:t>
            </a:r>
            <a:r>
              <a:rPr lang="en-US" sz="2400" dirty="0"/>
              <a:t> </a:t>
            </a:r>
            <a:r>
              <a:rPr lang="en-US" sz="2400" dirty="0" err="1"/>
              <a:t>Sadraka</a:t>
            </a:r>
            <a:r>
              <a:rPr lang="en-US" sz="2400" dirty="0"/>
              <a:t> </a:t>
            </a:r>
            <a:r>
              <a:rPr lang="en-US" sz="2400" dirty="0" err="1"/>
              <a:t>Soheranda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98012" y="2667000"/>
            <a:ext cx="5486400" cy="804862"/>
          </a:xfrm>
        </p:spPr>
        <p:txBody>
          <a:bodyPr/>
          <a:lstStyle/>
          <a:p>
            <a:pPr algn="just"/>
            <a:r>
              <a:rPr lang="en-US" dirty="0"/>
              <a:t>Dr. </a:t>
            </a:r>
            <a:r>
              <a:rPr lang="en-US" dirty="0" err="1"/>
              <a:t>Kambale</a:t>
            </a:r>
            <a:r>
              <a:rPr lang="en-US" dirty="0"/>
              <a:t>, shown below with his wife, served as the Health Zone Medical Director (MCZS) of </a:t>
            </a:r>
            <a:r>
              <a:rPr lang="en-US" dirty="0" err="1"/>
              <a:t>Oicha</a:t>
            </a:r>
            <a:r>
              <a:rPr lang="en-US" dirty="0"/>
              <a:t> health zone since its creation in 1982. He is generally recognized as having been the longest serving MCZS. </a:t>
            </a:r>
          </a:p>
        </p:txBody>
      </p:sp>
      <p:pic>
        <p:nvPicPr>
          <p:cNvPr id="7170" name="Picture 2" descr="D:\DATADRIVE\ax5 - KONGO\CD FILES\Photos\SANRU I &amp; II\from Kambale\Kamb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038600"/>
            <a:ext cx="3243624" cy="207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016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Central Health Zone Office of </a:t>
            </a:r>
            <a:r>
              <a:rPr lang="en-US" dirty="0" err="1"/>
              <a:t>Oicha</a:t>
            </a:r>
            <a:r>
              <a:rPr lang="en-US" dirty="0"/>
              <a:t> HZ, 1982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549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Participation, </a:t>
            </a:r>
            <a:r>
              <a:rPr lang="en-US" dirty="0" err="1"/>
              <a:t>Oicha</a:t>
            </a:r>
            <a:r>
              <a:rPr lang="en-US" dirty="0"/>
              <a:t> HZ, circa 1982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004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Mbutata</a:t>
            </a:r>
            <a:r>
              <a:rPr lang="en-US" dirty="0"/>
              <a:t> Health Center, </a:t>
            </a:r>
            <a:r>
              <a:rPr lang="en-US" dirty="0" err="1"/>
              <a:t>Oicha</a:t>
            </a:r>
            <a:r>
              <a:rPr lang="en-US" dirty="0"/>
              <a:t>, HZ, 1988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Oicha</a:t>
            </a:r>
            <a:r>
              <a:rPr lang="en-US" dirty="0"/>
              <a:t> Health Zone Vehicles (SANRU I, II, III)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83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599112" cy="566738"/>
          </a:xfrm>
        </p:spPr>
        <p:txBody>
          <a:bodyPr>
            <a:normAutofit/>
          </a:bodyPr>
          <a:lstStyle/>
          <a:p>
            <a:r>
              <a:rPr lang="en-US" dirty="0"/>
              <a:t>Supervision visit to </a:t>
            </a:r>
            <a:r>
              <a:rPr lang="en-US" dirty="0" err="1"/>
              <a:t>Kitevya</a:t>
            </a:r>
            <a:r>
              <a:rPr lang="en-US" dirty="0"/>
              <a:t> health center, </a:t>
            </a:r>
            <a:r>
              <a:rPr lang="en-US" dirty="0" err="1"/>
              <a:t>Oicha</a:t>
            </a:r>
            <a:r>
              <a:rPr lang="en-US" dirty="0"/>
              <a:t> HZ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D:\DATADRIVE\ax5 - KONGO\CD FILES\Photos\SANRU I &amp; II\from Kambale\Photo C.S. - Visite de supervision MC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908" y="609600"/>
            <a:ext cx="2996184" cy="4213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457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Oicha</a:t>
            </a:r>
            <a:r>
              <a:rPr lang="en-US" dirty="0"/>
              <a:t> nurses with Vaccination Refrigeration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D:\DATADRIVE\ax5 - KONGO\CD FILES\Photos\SANRU I &amp; II\from Kambale\Photo C.S.  - PEV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33400"/>
            <a:ext cx="2799588" cy="4279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59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 for </a:t>
            </a:r>
            <a:r>
              <a:rPr lang="en-US" dirty="0" err="1"/>
              <a:t>Oicha</a:t>
            </a:r>
            <a:r>
              <a:rPr lang="en-US" dirty="0"/>
              <a:t> Health Zone and SANRU III Project</a:t>
            </a: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64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111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Pictures contributed by  Kambale Sadraka Soheranda</vt:lpstr>
      <vt:lpstr>The Central Health Zone Office of Oicha HZ, 1982</vt:lpstr>
      <vt:lpstr>Community Participation, Oicha HZ, circa 1982</vt:lpstr>
      <vt:lpstr>Mbutata Health Center, Oicha, HZ, 1988</vt:lpstr>
      <vt:lpstr>Oicha Health Zone Vehicles (SANRU I, II, III)</vt:lpstr>
      <vt:lpstr>Supervision visit to Kitevya health center, Oicha HZ</vt:lpstr>
      <vt:lpstr>Oicha nurses with Vaccination Refrigeration </vt:lpstr>
      <vt:lpstr>Sign for Oicha Health Zone and SANRU III Project</vt:lpstr>
    </vt:vector>
  </TitlesOfParts>
  <Company>Tulane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sduale</dc:creator>
  <cp:lastModifiedBy>Franklin Baer</cp:lastModifiedBy>
  <cp:revision>17</cp:revision>
  <dcterms:created xsi:type="dcterms:W3CDTF">2013-06-26T15:25:09Z</dcterms:created>
  <dcterms:modified xsi:type="dcterms:W3CDTF">2021-09-21T00:47:07Z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1871228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D5.0.8</vt:lpwstr>
  </property>
</Properties>
</file>